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docs.google.com/presentation/d/1IVZWy7Uta-hI5AgnyfwGaannQDmff1-0LHXg5KiH0uc/htmlpresent" TargetMode="External"/><Relationship Id="rId10" Type="http://schemas.openxmlformats.org/officeDocument/2006/relationships/hyperlink" Target="https://docs.google.com/presentation/d/1IVZWy7Uta-hI5AgnyfwGaannQDmff1-0LHXg5KiH0uc/view" TargetMode="External"/><Relationship Id="rId13" Type="http://schemas.openxmlformats.org/officeDocument/2006/relationships/hyperlink" Target="https://docs.google.com/document/d/1584lD5KNlhPBrB4WidNgKNN6L7lPTuK-b4ncjY8PvRs/pub" TargetMode="External"/><Relationship Id="rId12" Type="http://schemas.openxmlformats.org/officeDocument/2006/relationships/hyperlink" Target="https://docs.google.com/document/d/1584lD5KNlhPBrB4WidNgKNN6L7lPTuK-b4ncjY8PvRs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YKGn21jrUImGkEQD8kaXNxfgaGckLQAG/view?usp=sharing" TargetMode="External"/><Relationship Id="rId3" Type="http://schemas.openxmlformats.org/officeDocument/2006/relationships/hyperlink" Target="https://drive.google.com/file/d/1UwgoFWgv7j47LyOuE9xdjmga4TTVLihf/view?usp=sharing" TargetMode="External"/><Relationship Id="rId4" Type="http://schemas.openxmlformats.org/officeDocument/2006/relationships/hyperlink" Target="https://drive.google.com/file/d/1s7oBARkiNxCYzhCzFM7oXDJSA6CJX5Ax/view?usp=sharing" TargetMode="External"/><Relationship Id="rId9" Type="http://schemas.openxmlformats.org/officeDocument/2006/relationships/hyperlink" Target="https://docs.google.com/presentation/d/1IVZWy7Uta-hI5AgnyfwGaannQDmff1-0LHXg5KiH0uc/pub?start=true&amp;loop=true&amp;delayms=3000" TargetMode="External"/><Relationship Id="rId15" Type="http://schemas.openxmlformats.org/officeDocument/2006/relationships/hyperlink" Target="https://docs.google.com/presentation/d/1bM-J4YlzOrKKEXBFDpx_W3-wClbvuLpFOgncitdjbkg/edit?usp=sharing" TargetMode="External"/><Relationship Id="rId14" Type="http://schemas.openxmlformats.org/officeDocument/2006/relationships/hyperlink" Target="https://docs.google.com/document/d/1584lD5KNlhPBrB4WidNgKNN6L7lPTuK-b4ncjY8PvRs/view" TargetMode="External"/><Relationship Id="rId17" Type="http://schemas.openxmlformats.org/officeDocument/2006/relationships/hyperlink" Target="https://docs.google.com/presentation/d/1bM-J4YlzOrKKEXBFDpx_W3-wClbvuLpFOgncitdjbkg/view" TargetMode="External"/><Relationship Id="rId16" Type="http://schemas.openxmlformats.org/officeDocument/2006/relationships/hyperlink" Target="https://docs.google.com/presentation/d/1bM-J4YlzOrKKEXBFDpx_W3-wClbvuLpFOgncitdjbkg/pub?start=true&amp;loop=true&amp;delayms=3000" TargetMode="External"/><Relationship Id="rId5" Type="http://schemas.openxmlformats.org/officeDocument/2006/relationships/hyperlink" Target="https://docs.google.com/document/d/1mveNXhlkm0VF0BDi3v_lLX8ZDCZZqDZl3p8HwkaM9cA/edit?usp=sharing" TargetMode="External"/><Relationship Id="rId6" Type="http://schemas.openxmlformats.org/officeDocument/2006/relationships/hyperlink" Target="https://docs.google.com/document/d/1mveNXhlkm0VF0BDi3v_lLX8ZDCZZqDZl3p8HwkaM9cA/pub" TargetMode="External"/><Relationship Id="rId18" Type="http://schemas.openxmlformats.org/officeDocument/2006/relationships/hyperlink" Target="https://docs.google.com/presentation/d/1bM-J4YlzOrKKEXBFDpx_W3-wClbvuLpFOgncitdjbkg/htmlpresent" TargetMode="External"/><Relationship Id="rId7" Type="http://schemas.openxmlformats.org/officeDocument/2006/relationships/hyperlink" Target="https://docs.google.com/document/d/1mveNXhlkm0VF0BDi3v_lLX8ZDCZZqDZl3p8HwkaM9cA/view" TargetMode="External"/><Relationship Id="rId8" Type="http://schemas.openxmlformats.org/officeDocument/2006/relationships/hyperlink" Target="https://docs.google.com/presentation/d/1IVZWy7Uta-hI5AgnyfwGaannQDmff1-0LHXg5KiH0uc/edit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64832492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64832492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https://drive.google.com/file/d/1YKGn21jrUImGkEQD8kaXNxfgaGckLQAG/view?usp=sharing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https://drive.google.com/file/d/1UwgoFWgv7j47LyOuE9xdjmga4TTVLihf/view?usp=sharing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https://drive.google.com/file/d/1s7oBARkiNxCYzhCzFM7oXDJSA6CJX5Ax/view?usp=sharing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https://docs.google.com/document/d/1mveNXhlkm0VF0BDi3v_lLX8ZDCZZqDZl3p8HwkaM9cA/edit?usp=sharing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https://docs.google.com/document/d/1mveNXhlkm0VF0BDi3v_lLX8ZDCZZqDZl3p8HwkaM9cA/pub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https://docs.google.com/document/d/1mveNXhlkm0VF0BDi3v_lLX8ZDCZZqDZl3p8HwkaM9cA/view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https://docs.google.com/presentation/d/1IVZWy7Uta-hI5AgnyfwGaannQDmff1-0LHXg5KiH0uc/edit?usp=sharing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https://docs.google.com/presentation/d/1IVZWy7Uta-hI5AgnyfwGaannQDmff1-0LHXg5KiH0uc/pub?start=true&amp;loop=true&amp;delayms=3000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https://docs.google.com/presentation/d/1IVZWy7Uta-hI5AgnyfwGaannQDmff1-0LHXg5KiH0uc/view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https://docs.google.com/presentation/d/1IVZWy7Uta-hI5AgnyfwGaannQDmff1-0LHXg5KiH0uc/htmlpresent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https://docs.google.com/document/d/1584lD5KNlhPBrB4WidNgKNN6L7lPTuK-b4ncjY8PvRs/edit?usp=sharing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https://docs.google.com/document/d/1584lD5KNlhPBrB4WidNgKNN6L7lPTuK-b4ncjY8PvRs/pub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https://docs.google.com/document/d/1584lD5KNlhPBrB4WidNgKNN6L7lPTuK-b4ncjY8PvRs/view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https://docs.google.com/presentation/d/1bM-J4YlzOrKKEXBFDpx_W3-wClbvuLpFOgncitdjbkg/edit?usp=sharing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https://docs.google.com/presentation/d/1bM-J4YlzOrKKEXBFDpx_W3-wClbvuLpFOgncitdjbkg/pub?start=true&amp;loop=true&amp;delayms=3000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https://docs.google.com/presentation/d/1bM-J4YlzOrKKEXBFDpx_W3-wClbvuLpFOgncitdjbkg/view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https://docs.google.com/presentation/d/1bM-J4YlzOrKKEXBFDpx_W3-wClbvuLpFOgncitdjbkg/htmlpresent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64832492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64832492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64832492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64832492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64832492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64832492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photoboothrentalmissionviejo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los angeles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https://sites.google.com/view/photoboothrentalmissionviejo/home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 in los angeles" id="60" name="Google Shape;60;p14" title="wedding photo booth rental in los angele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los angeles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